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74" d="100"/>
          <a:sy n="74" d="100"/>
        </p:scale>
        <p:origin x="-103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Verdana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Verdana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Verdana" charset="0"/>
                <a:ea typeface="ＭＳ Ｐゴシック" charset="0"/>
              </a:defRPr>
            </a:lvl1pPr>
          </a:lstStyle>
          <a:p>
            <a:pPr>
              <a:defRPr/>
            </a:pPr>
            <a:fld id="{5E86A5B9-7FE4-4FD0-A1C2-8C8F3DB4AA44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57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784" y="548681"/>
            <a:ext cx="7988300" cy="1008111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7992888" cy="64807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68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NEW Brand PPT page head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0"/>
            <a:ext cx="9183688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33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44675"/>
            <a:ext cx="7772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sconnect.org.uk/nusextr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arah.edmunds@nus.org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41338" y="549275"/>
            <a:ext cx="7988300" cy="1008063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39750" y="1773238"/>
            <a:ext cx="7993063" cy="647700"/>
          </a:xfrm>
        </p:spPr>
        <p:txBody>
          <a:bodyPr/>
          <a:lstStyle/>
          <a:p>
            <a:endParaRPr lang="en-US" altLang="en-US" smtClean="0"/>
          </a:p>
        </p:txBody>
      </p:sp>
      <p:pic>
        <p:nvPicPr>
          <p:cNvPr id="3076" name="Picture 1" descr="NEW Brand PPT title p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0"/>
            <a:ext cx="9183688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itle Placeholder 1"/>
          <p:cNvSpPr txBox="1">
            <a:spLocks/>
          </p:cNvSpPr>
          <p:nvPr/>
        </p:nvSpPr>
        <p:spPr bwMode="auto">
          <a:xfrm>
            <a:off x="476250" y="4025900"/>
            <a:ext cx="8229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3200" dirty="0" smtClean="0">
                <a:solidFill>
                  <a:srgbClr val="00AEC7"/>
                </a:solidFill>
              </a:rPr>
              <a:t>NUS Extra for Scotland</a:t>
            </a:r>
            <a:endParaRPr lang="en-GB" altLang="en-US" sz="3200" dirty="0">
              <a:solidFill>
                <a:srgbClr val="00AEC7"/>
              </a:solidFill>
            </a:endParaRPr>
          </a:p>
        </p:txBody>
      </p:sp>
      <p:sp>
        <p:nvSpPr>
          <p:cNvPr id="3078" name="Title Placeholder 1"/>
          <p:cNvSpPr txBox="1">
            <a:spLocks/>
          </p:cNvSpPr>
          <p:nvPr/>
        </p:nvSpPr>
        <p:spPr bwMode="auto">
          <a:xfrm>
            <a:off x="476250" y="4676775"/>
            <a:ext cx="82296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dirty="0" smtClean="0">
                <a:solidFill>
                  <a:srgbClr val="00677F"/>
                </a:solidFill>
              </a:rPr>
              <a:t>Sarah Edmunds – Union Development Exec</a:t>
            </a:r>
            <a:endParaRPr lang="en-GB" altLang="en-US" sz="2400" dirty="0">
              <a:solidFill>
                <a:srgbClr val="00677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541338" y="549275"/>
            <a:ext cx="7988300" cy="1008063"/>
          </a:xfrm>
        </p:spPr>
        <p:txBody>
          <a:bodyPr/>
          <a:lstStyle/>
          <a:p>
            <a:r>
              <a:rPr lang="en-US" altLang="en-US" dirty="0" smtClean="0"/>
              <a:t>NUS extra benefits</a:t>
            </a:r>
            <a:endParaRPr lang="en-US" altLang="en-US" dirty="0" smtClean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9750" y="1773238"/>
            <a:ext cx="7993063" cy="6477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Generate income through commission (£4.70)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Student’s link to national brands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Central marketing materials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Sales support</a:t>
            </a:r>
          </a:p>
          <a:p>
            <a:endParaRPr lang="en-US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541338" y="549275"/>
            <a:ext cx="7988300" cy="1008063"/>
          </a:xfrm>
        </p:spPr>
        <p:txBody>
          <a:bodyPr/>
          <a:lstStyle/>
          <a:p>
            <a:r>
              <a:rPr lang="en-US" altLang="en-US" dirty="0" smtClean="0"/>
              <a:t>Regional income</a:t>
            </a:r>
            <a:endParaRPr lang="en-US" alt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865058"/>
              </p:ext>
            </p:extLst>
          </p:nvPr>
        </p:nvGraphicFramePr>
        <p:xfrm>
          <a:off x="395536" y="1916832"/>
          <a:ext cx="8280921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51587"/>
                <a:gridCol w="2314567"/>
                <a:gridCol w="231456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NUS Region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Total</a:t>
                      </a:r>
                      <a:r>
                        <a:rPr lang="en-GB" baseline="0" dirty="0" smtClean="0"/>
                        <a:t> sales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Average sales</a:t>
                      </a:r>
                      <a:r>
                        <a:rPr lang="en-GB" baseline="0" dirty="0" smtClean="0"/>
                        <a:t> per associate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Average income per associate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Scotland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12877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339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£1,593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South 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66336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1411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£6,634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North East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71432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1276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£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5,995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South East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76865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1349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£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6,338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London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77334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814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£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3,826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Income increases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835427"/>
              </p:ext>
            </p:extLst>
          </p:nvPr>
        </p:nvGraphicFramePr>
        <p:xfrm>
          <a:off x="1547664" y="1844824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% increase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Average income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£1,593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£1,751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£1,911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£2,070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£2,229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£2,389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827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Support available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2"/>
              </a:rPr>
              <a:t>http://www.nusconnect.org.uk/nusextra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Customer services (</a:t>
            </a:r>
            <a:r>
              <a:rPr lang="en-GB" dirty="0"/>
              <a:t>0300 303 </a:t>
            </a:r>
            <a:r>
              <a:rPr lang="en-GB" dirty="0" smtClean="0"/>
              <a:t>8602)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Union Development Executives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Head office team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6784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Top tips for income generation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Tell people about NUS extra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Integrate the card with your USP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Take advantage of footfall with on-site sales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252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Sarah Edmunds</a:t>
            </a:r>
          </a:p>
          <a:p>
            <a:endParaRPr lang="en-GB" dirty="0"/>
          </a:p>
          <a:p>
            <a:r>
              <a:rPr lang="en-GB" dirty="0" smtClean="0">
                <a:hlinkClick r:id="rId2"/>
              </a:rPr>
              <a:t>sarah.edmunds@nus.org.uk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07880 628794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773389"/>
      </p:ext>
    </p:extLst>
  </p:cSld>
  <p:clrMapOvr>
    <a:masterClrMapping/>
  </p:clrMapOvr>
</p:sld>
</file>

<file path=ppt/theme/theme1.xml><?xml version="1.0" encoding="utf-8"?>
<a:theme xmlns:a="http://schemas.openxmlformats.org/drawingml/2006/main" name="NUS-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erdana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erdana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NUS-Powerpoint template</Template>
  <TotalTime>34</TotalTime>
  <Words>168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Verdana</vt:lpstr>
      <vt:lpstr>ＭＳ Ｐゴシック</vt:lpstr>
      <vt:lpstr>Arial</vt:lpstr>
      <vt:lpstr>Calibri</vt:lpstr>
      <vt:lpstr>NUS-Powerpoint template</vt:lpstr>
      <vt:lpstr>PowerPoint Presentation</vt:lpstr>
      <vt:lpstr>NUS extra benefits</vt:lpstr>
      <vt:lpstr>Regional income</vt:lpstr>
      <vt:lpstr>Income increases</vt:lpstr>
      <vt:lpstr>Support available</vt:lpstr>
      <vt:lpstr>Top tips for income generation</vt:lpstr>
      <vt:lpstr>Questions</vt:lpstr>
    </vt:vector>
  </TitlesOfParts>
  <Company>NUS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NUS ORG</dc:creator>
  <cp:lastModifiedBy>NUS ORG</cp:lastModifiedBy>
  <cp:revision>4</cp:revision>
  <dcterms:created xsi:type="dcterms:W3CDTF">2014-11-06T11:03:56Z</dcterms:created>
  <dcterms:modified xsi:type="dcterms:W3CDTF">2014-11-06T11:38:09Z</dcterms:modified>
</cp:coreProperties>
</file>